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31" r:id="rId2"/>
    <p:sldId id="329" r:id="rId3"/>
    <p:sldId id="390" r:id="rId4"/>
    <p:sldId id="422" r:id="rId5"/>
    <p:sldId id="423" r:id="rId6"/>
    <p:sldId id="420" r:id="rId7"/>
    <p:sldId id="411" r:id="rId8"/>
    <p:sldId id="424" r:id="rId9"/>
    <p:sldId id="408" r:id="rId10"/>
    <p:sldId id="429" r:id="rId11"/>
    <p:sldId id="412" r:id="rId12"/>
    <p:sldId id="305" r:id="rId13"/>
    <p:sldId id="376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2" autoAdjust="0"/>
    <p:restoredTop sz="94599" autoAdjust="0"/>
  </p:normalViewPr>
  <p:slideViewPr>
    <p:cSldViewPr snapToGrid="0">
      <p:cViewPr varScale="1">
        <p:scale>
          <a:sx n="64" d="100"/>
          <a:sy n="64" d="100"/>
        </p:scale>
        <p:origin x="122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8FB26-CE62-45BC-8CB4-D6AB2774645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52CB7-3D1D-4B9F-A07B-1C73E5CC3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13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1F1DD-7056-5949-9650-EBE75E85B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9B2DE3-E8B0-9241-10D6-5F7C47C988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B7D124-23DC-73F9-134E-4134CB5F2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8E7DF5-A93A-0E13-0A3E-5F3412DC14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360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20AD1-2EF3-BC2B-40EF-4E552E12A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4BDC28-1313-8954-9234-0B1A127B26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24F3FC-2DA2-87EF-8A77-A5D6FC0612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4805EA-0318-706D-6724-6218363CDB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B270D-091D-4ED2-8C85-0898DD7D9F2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208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03BE2-6DF3-47DB-B98F-A4D02A6F1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F4B27-FF67-4EF1-B993-6E489BDA3E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3653A-063B-49D5-BE14-443FE3810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7A9B-9556-4746-B586-D9B082EAE12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9A9D0-8F09-458C-B3DD-B2A775791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78581-53AF-48BF-BFBE-260AD9A1F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E5CE-45AC-4B1B-A7F9-5411AD73A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94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8FD82-51B8-499B-9B2B-EB3F4E4E2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33E38-0D51-4806-9811-84FB8C79D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FC667-41AA-43D3-A18A-31BD7CB1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7A9B-9556-4746-B586-D9B082EAE12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B7F27-A99A-4D84-A759-BB997E311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B42CF-C691-4728-9426-30D0DCB20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E5CE-45AC-4B1B-A7F9-5411AD73A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15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544A-1E51-4B1D-A582-2A6F25D4E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53F70F-2A66-4599-BB58-ACC55C921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B7043-C107-4E0B-B15D-2FF1F1D8E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7A9B-9556-4746-B586-D9B082EAE12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18A8D-E1F3-4CFF-8A3F-3CE7A3A8B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ECA33-E832-480A-A98E-E6DB1EBDF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E5CE-45AC-4B1B-A7F9-5411AD73A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94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DB1B-0EE7-4065-A324-6BD21D235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468DB-6741-4D68-BCEA-F831347D5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D74328-7C64-4BF4-AF3C-6BC84C004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197ABB-0305-46D1-B01E-E11608233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7A9B-9556-4746-B586-D9B082EAE12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BF5BDC-A717-4A01-8100-2219053D9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BF9F7-F633-4A0C-92BB-44C03396C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E5CE-45AC-4B1B-A7F9-5411AD73A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27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65550-A7C9-45C4-AC72-33B3619C4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3C7F9-F94F-4A2B-85FE-A7FAAF832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1E51D9-9A17-4758-8D44-A3CAFF9E5A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F16729-6CD3-4158-BAF0-9E6A286F29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4E2EBD-6141-4E77-9DFF-686FD97D9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FB0FF7-BEFA-48B7-9F57-7CC1D2FDC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7A9B-9556-4746-B586-D9B082EAE12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E3BC0-068C-4998-970D-684409DD5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E37586-89B0-4E0E-9A66-F6646718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E5CE-45AC-4B1B-A7F9-5411AD73A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05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CDC0-7432-4A5A-ABD6-E8A9F89CB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89B6EC-626F-46C0-A757-37C9E3114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7A9B-9556-4746-B586-D9B082EAE12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D4988B-366A-4C7B-A7C2-60CE6A068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F285EC-0AC3-49E0-AF4D-5399D709D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E5CE-45AC-4B1B-A7F9-5411AD73A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72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324B37-61AE-4738-AC3B-7B02B9B15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7A9B-9556-4746-B586-D9B082EAE12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A2299B-6B5A-43C1-8DE8-F15637D37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84B90-528A-4A8F-BB6E-200E6F59A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E5CE-45AC-4B1B-A7F9-5411AD73A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44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86962-7193-40E3-A10B-CC5631E9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80AA1-C629-4316-B936-6F48A8409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86D9C-8B6B-4FAA-9EAA-A3C3D90A7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40BD4E-3360-4E56-8524-1ECFEC25E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7A9B-9556-4746-B586-D9B082EAE12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13678-580A-4121-A1E0-B24E8CBAF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F90F21-6BD2-4FE9-8080-AB94ADDED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E5CE-45AC-4B1B-A7F9-5411AD73A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23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5344A-FF3A-476A-9FC9-4173FB294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9457EE-2332-4FA2-8911-E046D84913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41EBD-147F-4C4C-A6EF-09AA098C8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D42A08-941C-4434-9D35-2D8EC430E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7A9B-9556-4746-B586-D9B082EAE12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AFFB88-A801-47AF-96FB-72D15DD1A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427B62-BD5B-401B-9130-C87E7F30A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E5CE-45AC-4B1B-A7F9-5411AD73A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83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C58B6-1F32-43EB-8C7F-6817FF354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3593A0-8A90-4AB7-A41B-D221149CE4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45DAA-297B-4F80-91D5-1C0700A20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7A9B-9556-4746-B586-D9B082EAE12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5E1AD-5968-421C-BD4E-C4C8503D7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25377-4E1A-4E06-841C-E2A39330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E5CE-45AC-4B1B-A7F9-5411AD73A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508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D52E6F-3ECC-41DF-830D-E8A99E93B1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18AAD8-787F-4DC8-A832-50607B287F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BF651-8C3D-40D6-A261-ECF7A3C27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87A9B-9556-4746-B586-D9B082EAE12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2F5C3-8B95-4EFA-BE69-596252D98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AB415-167D-4A60-AEB6-C4C911CAA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E5CE-45AC-4B1B-A7F9-5411AD73A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11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4522" y="298564"/>
            <a:ext cx="4650901" cy="6260873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4A4473-D4D4-4E24-B542-C5D63C28D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CA4A32-A016-460F-8B99-22A5D265B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>
                <a:extLst>
                  <a:ext uri="{FF2B5EF4-FFF2-40B4-BE49-F238E27FC236}">
                    <a16:creationId xmlns:a16="http://schemas.microsoft.com/office/drawing/2014/main" id="{84DB1BC2-B158-4DA5-9164-843E6B566C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7" name="Freeform 69">
                <a:extLst>
                  <a:ext uri="{FF2B5EF4-FFF2-40B4-BE49-F238E27FC236}">
                    <a16:creationId xmlns:a16="http://schemas.microsoft.com/office/drawing/2014/main" id="{751FDE2E-D749-401E-B3BA-66B2F52318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Line 70">
                <a:extLst>
                  <a:ext uri="{FF2B5EF4-FFF2-40B4-BE49-F238E27FC236}">
                    <a16:creationId xmlns:a16="http://schemas.microsoft.com/office/drawing/2014/main" id="{49546377-E2EE-4854-AA84-5575789BAF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FCC465-42B8-456F-951F-8C51A42F9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7F8A9A-8A53-4FD3-855C-C49B035CE8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C347F99-AC7C-4DB2-8AAF-9E2A7AE62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>
                  <a:extLst>
                    <a:ext uri="{FF2B5EF4-FFF2-40B4-BE49-F238E27FC236}">
                      <a16:creationId xmlns:a16="http://schemas.microsoft.com/office/drawing/2014/main" id="{89B06C37-E219-479D-B324-0DC7D05651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29A1D878-CEA2-41DC-8638-A852316726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" name="Freeform 61">
                  <a:extLst>
                    <a:ext uri="{FF2B5EF4-FFF2-40B4-BE49-F238E27FC236}">
                      <a16:creationId xmlns:a16="http://schemas.microsoft.com/office/drawing/2014/main" id="{99394209-57ED-4126-A8DC-0862D1FA11E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78">
                  <a:extLst>
                    <a:ext uri="{FF2B5EF4-FFF2-40B4-BE49-F238E27FC236}">
                      <a16:creationId xmlns:a16="http://schemas.microsoft.com/office/drawing/2014/main" id="{A48B0004-4618-4D71-88D1-A2FEE4F0ADE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4D1C172B-2446-428A-A518-FE1B5FCE0D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Freeform 87">
                  <a:extLst>
                    <a:ext uri="{FF2B5EF4-FFF2-40B4-BE49-F238E27FC236}">
                      <a16:creationId xmlns:a16="http://schemas.microsoft.com/office/drawing/2014/main" id="{E359C795-FCC1-401F-B0B6-F722AE632A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" name="Freeform 60">
                  <a:extLst>
                    <a:ext uri="{FF2B5EF4-FFF2-40B4-BE49-F238E27FC236}">
                      <a16:creationId xmlns:a16="http://schemas.microsoft.com/office/drawing/2014/main" id="{8260D102-71BB-497E-A5CF-743FB59874D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" name="Freeform 59">
                  <a:extLst>
                    <a:ext uri="{FF2B5EF4-FFF2-40B4-BE49-F238E27FC236}">
                      <a16:creationId xmlns:a16="http://schemas.microsoft.com/office/drawing/2014/main" id="{811E3D98-A5FB-4BDE-A07D-A03EB898C67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Freeform 62">
                  <a:extLst>
                    <a:ext uri="{FF2B5EF4-FFF2-40B4-BE49-F238E27FC236}">
                      <a16:creationId xmlns:a16="http://schemas.microsoft.com/office/drawing/2014/main" id="{9E48CE7F-B4EF-4629-8706-6838C171EF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" name="Freeform 65">
                  <a:extLst>
                    <a:ext uri="{FF2B5EF4-FFF2-40B4-BE49-F238E27FC236}">
                      <a16:creationId xmlns:a16="http://schemas.microsoft.com/office/drawing/2014/main" id="{C8EBC77A-0887-4128-A73B-2C0165C6F94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" name="Freeform 79">
                  <a:extLst>
                    <a:ext uri="{FF2B5EF4-FFF2-40B4-BE49-F238E27FC236}">
                      <a16:creationId xmlns:a16="http://schemas.microsoft.com/office/drawing/2014/main" id="{7AF3D400-AAAA-47BD-922E-AA3A2AFA30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" name="Freeform 82">
                  <a:extLst>
                    <a:ext uri="{FF2B5EF4-FFF2-40B4-BE49-F238E27FC236}">
                      <a16:creationId xmlns:a16="http://schemas.microsoft.com/office/drawing/2014/main" id="{B0A3E6A0-609D-427D-9D34-E7CF184B453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" name="Freeform 85">
                  <a:extLst>
                    <a:ext uri="{FF2B5EF4-FFF2-40B4-BE49-F238E27FC236}">
                      <a16:creationId xmlns:a16="http://schemas.microsoft.com/office/drawing/2014/main" id="{DDE08965-A3F4-426A-924B-102A6F6FE27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" name="Freeform 88">
                  <a:extLst>
                    <a:ext uri="{FF2B5EF4-FFF2-40B4-BE49-F238E27FC236}">
                      <a16:creationId xmlns:a16="http://schemas.microsoft.com/office/drawing/2014/main" id="{13FA8E6E-7F53-47E9-9BF8-1CD3130F4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7A8A9991-EF8F-4128-9DB7-A2FA8CF2F6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41E966B6-186E-4D17-B570-969B6951AC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0" name="Line 66">
                    <a:extLst>
                      <a:ext uri="{FF2B5EF4-FFF2-40B4-BE49-F238E27FC236}">
                        <a16:creationId xmlns:a16="http://schemas.microsoft.com/office/drawing/2014/main" id="{918B08AD-5F3C-4FC5-8998-8524763C75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1" name="Line 67">
                    <a:extLst>
                      <a:ext uri="{FF2B5EF4-FFF2-40B4-BE49-F238E27FC236}">
                        <a16:creationId xmlns:a16="http://schemas.microsoft.com/office/drawing/2014/main" id="{EDF72260-B0A1-47A1-9459-FDF4600ACA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2" name="Line 80">
                    <a:extLst>
                      <a:ext uri="{FF2B5EF4-FFF2-40B4-BE49-F238E27FC236}">
                        <a16:creationId xmlns:a16="http://schemas.microsoft.com/office/drawing/2014/main" id="{C6A7FA58-53F7-4C2F-96D5-E97BB3CC679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3" name="Line 83">
                    <a:extLst>
                      <a:ext uri="{FF2B5EF4-FFF2-40B4-BE49-F238E27FC236}">
                        <a16:creationId xmlns:a16="http://schemas.microsoft.com/office/drawing/2014/main" id="{1B986617-481E-450F-8FAD-CA3086A3E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4" name="Line 86">
                    <a:extLst>
                      <a:ext uri="{FF2B5EF4-FFF2-40B4-BE49-F238E27FC236}">
                        <a16:creationId xmlns:a16="http://schemas.microsoft.com/office/drawing/2014/main" id="{4D24CAEB-B2FE-4796-8E6E-DB5148C380F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5" name="Line 89">
                    <a:extLst>
                      <a:ext uri="{FF2B5EF4-FFF2-40B4-BE49-F238E27FC236}">
                        <a16:creationId xmlns:a16="http://schemas.microsoft.com/office/drawing/2014/main" id="{3D577B03-E6D9-4FFA-A799-E504CBF8D7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509C13-FDEE-45B0-B954-D80D6F38F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21FF647D-8D8A-43E8-A2E2-46D1117839F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87B8728B-0A45-4551-99F0-CF33B850DA5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CCFAA15D-9EFC-4A70-AC98-CB3EF00C3A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>
                    <a:extLst>
                      <a:ext uri="{FF2B5EF4-FFF2-40B4-BE49-F238E27FC236}">
                        <a16:creationId xmlns:a16="http://schemas.microsoft.com/office/drawing/2014/main" id="{AD80CCBD-3F02-48A0-A24E-5971D229517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3" name="Rectangle 30">
                    <a:extLst>
                      <a:ext uri="{FF2B5EF4-FFF2-40B4-BE49-F238E27FC236}">
                        <a16:creationId xmlns:a16="http://schemas.microsoft.com/office/drawing/2014/main" id="{AB5B7D34-5A4E-48DE-8893-0F022E4CC9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341ADC6-0CC2-46C0-BA6F-9D99136698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A93316DB-546B-41BA-AD1B-94D5C46702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35105C82-44C4-41C2-96AE-ADE6DD1D712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A634F2-054C-4614-9ECB-96BE80989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764AB7F-1912-4909-A04A-C8D125467E1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>
                    <a:extLst>
                      <a:ext uri="{FF2B5EF4-FFF2-40B4-BE49-F238E27FC236}">
                        <a16:creationId xmlns:a16="http://schemas.microsoft.com/office/drawing/2014/main" id="{6B93639B-DE1C-4A46-A4B5-B88FD6FC20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5" name="Freeform 69">
                    <a:extLst>
                      <a:ext uri="{FF2B5EF4-FFF2-40B4-BE49-F238E27FC236}">
                        <a16:creationId xmlns:a16="http://schemas.microsoft.com/office/drawing/2014/main" id="{A6C5D17F-13E7-4861-A839-3C56ABD56C4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53" name="Line 70">
                  <a:extLst>
                    <a:ext uri="{FF2B5EF4-FFF2-40B4-BE49-F238E27FC236}">
                      <a16:creationId xmlns:a16="http://schemas.microsoft.com/office/drawing/2014/main" id="{1C343C91-0F9E-4530-939D-2D9F15DF4A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2109E9F-E572-4202-B7A6-630155DD5B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FF54B2-44F5-42F7-8353-111D80A8D2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9A2BBF4-4F54-4179-B672-AD4C8D58A3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>
                  <a:extLst>
                    <a:ext uri="{FF2B5EF4-FFF2-40B4-BE49-F238E27FC236}">
                      <a16:creationId xmlns:a16="http://schemas.microsoft.com/office/drawing/2014/main" id="{2F2D95CF-DAE2-4601-B9A6-233F4F2F307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7" name="Freeform 81">
                  <a:extLst>
                    <a:ext uri="{FF2B5EF4-FFF2-40B4-BE49-F238E27FC236}">
                      <a16:creationId xmlns:a16="http://schemas.microsoft.com/office/drawing/2014/main" id="{3CD52B72-C30B-4570-A8AB-78CB884F8D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61">
                  <a:extLst>
                    <a:ext uri="{FF2B5EF4-FFF2-40B4-BE49-F238E27FC236}">
                      <a16:creationId xmlns:a16="http://schemas.microsoft.com/office/drawing/2014/main" id="{696A9FBF-C89D-4CF9-A1DC-C0275A3B326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Freeform 78">
                  <a:extLst>
                    <a:ext uri="{FF2B5EF4-FFF2-40B4-BE49-F238E27FC236}">
                      <a16:creationId xmlns:a16="http://schemas.microsoft.com/office/drawing/2014/main" id="{C50B0ACE-17B4-4F11-BA43-0159796B83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0" name="Freeform 84">
                  <a:extLst>
                    <a:ext uri="{FF2B5EF4-FFF2-40B4-BE49-F238E27FC236}">
                      <a16:creationId xmlns:a16="http://schemas.microsoft.com/office/drawing/2014/main" id="{F0346B01-7019-48B2-9BE7-3E90F590FD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1" name="Freeform 87">
                  <a:extLst>
                    <a:ext uri="{FF2B5EF4-FFF2-40B4-BE49-F238E27FC236}">
                      <a16:creationId xmlns:a16="http://schemas.microsoft.com/office/drawing/2014/main" id="{5C186E4B-7559-4E95-9BDD-7DA75E0873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2" name="Freeform 60">
                  <a:extLst>
                    <a:ext uri="{FF2B5EF4-FFF2-40B4-BE49-F238E27FC236}">
                      <a16:creationId xmlns:a16="http://schemas.microsoft.com/office/drawing/2014/main" id="{4FFE117A-211E-4BD5-AB76-05026DEC6B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" name="Freeform 59">
                  <a:extLst>
                    <a:ext uri="{FF2B5EF4-FFF2-40B4-BE49-F238E27FC236}">
                      <a16:creationId xmlns:a16="http://schemas.microsoft.com/office/drawing/2014/main" id="{5CC0C412-2859-4E97-924F-291318E6AD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" name="Freeform 62">
                  <a:extLst>
                    <a:ext uri="{FF2B5EF4-FFF2-40B4-BE49-F238E27FC236}">
                      <a16:creationId xmlns:a16="http://schemas.microsoft.com/office/drawing/2014/main" id="{AECE441C-0FBF-4F02-9781-35F2487E3C0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5" name="Freeform 65">
                  <a:extLst>
                    <a:ext uri="{FF2B5EF4-FFF2-40B4-BE49-F238E27FC236}">
                      <a16:creationId xmlns:a16="http://schemas.microsoft.com/office/drawing/2014/main" id="{951A4317-3E34-41B4-BCD9-E6E0627C18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6" name="Freeform 79">
                  <a:extLst>
                    <a:ext uri="{FF2B5EF4-FFF2-40B4-BE49-F238E27FC236}">
                      <a16:creationId xmlns:a16="http://schemas.microsoft.com/office/drawing/2014/main" id="{CE2D40E4-274B-4D43-801B-7B3BAF03E4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7" name="Freeform 82">
                  <a:extLst>
                    <a:ext uri="{FF2B5EF4-FFF2-40B4-BE49-F238E27FC236}">
                      <a16:creationId xmlns:a16="http://schemas.microsoft.com/office/drawing/2014/main" id="{2D939FC8-6395-4DCB-B28C-2342BFB72F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8" name="Freeform 85">
                  <a:extLst>
                    <a:ext uri="{FF2B5EF4-FFF2-40B4-BE49-F238E27FC236}">
                      <a16:creationId xmlns:a16="http://schemas.microsoft.com/office/drawing/2014/main" id="{620FEEF2-AE91-48CA-8FE7-B50F83E1CF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" name="Freeform 88">
                  <a:extLst>
                    <a:ext uri="{FF2B5EF4-FFF2-40B4-BE49-F238E27FC236}">
                      <a16:creationId xmlns:a16="http://schemas.microsoft.com/office/drawing/2014/main" id="{27050D75-D26B-4BD3-A4A5-68DF13E9C1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7668160-F5BE-4756-B84F-C68992BC7A5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>
                    <a:extLst>
                      <a:ext uri="{FF2B5EF4-FFF2-40B4-BE49-F238E27FC236}">
                        <a16:creationId xmlns:a16="http://schemas.microsoft.com/office/drawing/2014/main" id="{E7F90261-4A5A-4C39-B4B3-FEBED04E345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2" name="Line 66">
                    <a:extLst>
                      <a:ext uri="{FF2B5EF4-FFF2-40B4-BE49-F238E27FC236}">
                        <a16:creationId xmlns:a16="http://schemas.microsoft.com/office/drawing/2014/main" id="{71681E7C-A7E8-4F01-9001-3FD1105E1B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3" name="Line 67">
                    <a:extLst>
                      <a:ext uri="{FF2B5EF4-FFF2-40B4-BE49-F238E27FC236}">
                        <a16:creationId xmlns:a16="http://schemas.microsoft.com/office/drawing/2014/main" id="{901B0597-C838-4481-A49D-E8D85B631C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4" name="Line 80">
                    <a:extLst>
                      <a:ext uri="{FF2B5EF4-FFF2-40B4-BE49-F238E27FC236}">
                        <a16:creationId xmlns:a16="http://schemas.microsoft.com/office/drawing/2014/main" id="{23C2B0BF-A329-4A97-B3D5-545BC6813E2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5" name="Line 83">
                    <a:extLst>
                      <a:ext uri="{FF2B5EF4-FFF2-40B4-BE49-F238E27FC236}">
                        <a16:creationId xmlns:a16="http://schemas.microsoft.com/office/drawing/2014/main" id="{DBCCCA80-4FEE-4C79-8AF3-66B97054C84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6" name="Line 86">
                    <a:extLst>
                      <a:ext uri="{FF2B5EF4-FFF2-40B4-BE49-F238E27FC236}">
                        <a16:creationId xmlns:a16="http://schemas.microsoft.com/office/drawing/2014/main" id="{4B9AD13F-808D-4464-989B-F40B3E77B7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7" name="Line 89">
                    <a:extLst>
                      <a:ext uri="{FF2B5EF4-FFF2-40B4-BE49-F238E27FC236}">
                        <a16:creationId xmlns:a16="http://schemas.microsoft.com/office/drawing/2014/main" id="{076473B5-E30F-4635-8789-51368A971B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568995-35CF-4C80-A63C-82B47F1BA1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432608-19E2-4A3E-A68B-45C8E5DD47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127A2810-84DE-450A-986B-DE8AF8AE6F1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1A56ED6A-BBD4-4005-A99D-65BCF8047CC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>
                    <a:extLst>
                      <a:ext uri="{FF2B5EF4-FFF2-40B4-BE49-F238E27FC236}">
                        <a16:creationId xmlns:a16="http://schemas.microsoft.com/office/drawing/2014/main" id="{CFC0629C-AFCE-4D39-87D5-36EF1FE5CF8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1F3517A-93AD-4DF3-BEC7-E607A73E5E2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CBBC251-E8DD-438C-8733-7D65F461A44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A94A4D4-EFFA-4AE2-B533-75F01F0F006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F4B0E1D-2F9C-444A-ADBA-BDE9F01D8DD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5ACA0E-A5DF-4015-8FD4-FA7A53E9D1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A4DCFFD-FD3C-42EA-862E-5B792D9020A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0089A8F3-7530-4C17-848C-580015C3EDC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1D8EA0C-1521-4C6D-8C09-DD6D8F1F22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517033B6-6B8A-4BD6-9A52-BF9E9EFBD48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64387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2E8C26-9C23-49B5-936F-DA3778027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8FF0E-9AAE-485F-A908-7195905CE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F18E5-8DC5-4D31-A01F-725A4A387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87A9B-9556-4746-B586-D9B082EAE12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A93CB-3B23-4F21-8430-4B0D3AB4B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561CB-2D93-42F7-ADA2-CC45E50B8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1E5CE-45AC-4B1B-A7F9-5411AD73A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67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loutulga@gmail.co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5305-6AD3-47A8-85E7-FABFF837E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        Achieve New Heights  with Lou’s </a:t>
            </a:r>
            <a:br>
              <a:rPr lang="en-US" b="1" dirty="0"/>
            </a:br>
            <a:r>
              <a:rPr lang="en-US" b="1" dirty="0"/>
              <a:t>    Top-Rated Real Estate Education Courses—All by Zoom and ONLY $20 Each!</a:t>
            </a:r>
            <a:endParaRPr lang="en-US" dirty="0"/>
          </a:p>
        </p:txBody>
      </p:sp>
      <p:pic>
        <p:nvPicPr>
          <p:cNvPr id="7" name="Content Placeholder 6" descr="A cable car above a forest&#10;&#10;Description automatically generated with low confidence">
            <a:extLst>
              <a:ext uri="{FF2B5EF4-FFF2-40B4-BE49-F238E27FC236}">
                <a16:creationId xmlns:a16="http://schemas.microsoft.com/office/drawing/2014/main" id="{E87D1943-FC33-4EB2-AF47-45DD3B62C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994" y="1888058"/>
            <a:ext cx="8078693" cy="4403738"/>
          </a:xfrm>
        </p:spPr>
      </p:pic>
    </p:spTree>
    <p:extLst>
      <p:ext uri="{BB962C8B-B14F-4D97-AF65-F5344CB8AC3E}">
        <p14:creationId xmlns:p14="http://schemas.microsoft.com/office/powerpoint/2010/main" val="2804166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24F7C-B3F8-47E7-A73C-3585D1A3F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8559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 Classes with LOU TULGA, REALTOR EMERITUS  Register by Email  </a:t>
            </a:r>
            <a:r>
              <a:rPr lang="en-US" b="1" u="sng" dirty="0"/>
              <a:t>loutulga@gmail.com</a:t>
            </a:r>
            <a:br>
              <a:rPr lang="en-US" b="1" dirty="0"/>
            </a:br>
            <a:endParaRPr lang="en-US" b="1" dirty="0"/>
          </a:p>
        </p:txBody>
      </p:sp>
      <p:pic>
        <p:nvPicPr>
          <p:cNvPr id="6" name="Content Placeholder 5" descr="A picture containing person, outdoor, tree, person&#10;&#10;Description automatically generated">
            <a:extLst>
              <a:ext uri="{FF2B5EF4-FFF2-40B4-BE49-F238E27FC236}">
                <a16:creationId xmlns:a16="http://schemas.microsoft.com/office/drawing/2014/main" id="{223703B8-27EA-427B-A68F-5B5BF0A0F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407" y="1659987"/>
            <a:ext cx="3094892" cy="4111431"/>
          </a:xfrm>
        </p:spPr>
      </p:pic>
    </p:spTree>
    <p:extLst>
      <p:ext uri="{BB962C8B-B14F-4D97-AF65-F5344CB8AC3E}">
        <p14:creationId xmlns:p14="http://schemas.microsoft.com/office/powerpoint/2010/main" val="287742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D4BAF-3A83-0E16-8466-D8B6766B2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9C1A1-8251-CD15-7146-6C669F21B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627" y="719670"/>
            <a:ext cx="10588779" cy="6260873"/>
          </a:xfrm>
        </p:spPr>
        <p:txBody>
          <a:bodyPr>
            <a:noAutofit/>
          </a:bodyPr>
          <a:lstStyle/>
          <a:p>
            <a:r>
              <a:rPr lang="en-US" sz="7200" b="1" dirty="0"/>
              <a:t>Lou Tulga’s NMREC Approved CE Courses </a:t>
            </a:r>
            <a:br>
              <a:rPr lang="en-US" sz="7200" b="1" dirty="0"/>
            </a:br>
            <a:r>
              <a:rPr lang="en-US" sz="7200" b="1" u="sng" dirty="0"/>
              <a:t> October &amp; November </a:t>
            </a:r>
            <a:br>
              <a:rPr lang="en-US" sz="7200" b="1" u="sng" dirty="0"/>
            </a:br>
            <a:r>
              <a:rPr lang="en-US" sz="4400" b="1" dirty="0"/>
              <a:t>Only $20.00 Each!</a:t>
            </a:r>
          </a:p>
        </p:txBody>
      </p:sp>
    </p:spTree>
    <p:extLst>
      <p:ext uri="{BB962C8B-B14F-4D97-AF65-F5344CB8AC3E}">
        <p14:creationId xmlns:p14="http://schemas.microsoft.com/office/powerpoint/2010/main" val="2315040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DA328-A290-E19C-9257-7E2FF7232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FC06-4F60-9EA5-75E2-31876312D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298564"/>
            <a:ext cx="12464192" cy="6260873"/>
          </a:xfrm>
        </p:spPr>
        <p:txBody>
          <a:bodyPr/>
          <a:lstStyle/>
          <a:p>
            <a:br>
              <a:rPr lang="en-US" sz="4400" dirty="0"/>
            </a:br>
            <a:r>
              <a:rPr lang="en-US" sz="4400" dirty="0"/>
              <a:t>Friday, October 13th 9am-1pm</a:t>
            </a:r>
            <a:br>
              <a:rPr lang="en-US" dirty="0"/>
            </a:br>
            <a:r>
              <a:rPr lang="en-US" b="1" dirty="0"/>
              <a:t>“Core 2026”</a:t>
            </a:r>
            <a:br>
              <a:rPr lang="en-US" dirty="0"/>
            </a:br>
            <a:r>
              <a:rPr lang="en-US" sz="4000" dirty="0"/>
              <a:t>4 Core Credits</a:t>
            </a:r>
            <a:br>
              <a:rPr lang="en-US" sz="4000" dirty="0"/>
            </a:b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493119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4A124-5EA8-5E81-8AD3-7987377F0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C87DD-A555-AEFA-919E-65107AEF5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298564"/>
            <a:ext cx="11207478" cy="6260873"/>
          </a:xfrm>
        </p:spPr>
        <p:txBody>
          <a:bodyPr/>
          <a:lstStyle/>
          <a:p>
            <a:r>
              <a:rPr lang="en-US" sz="4400" dirty="0"/>
              <a:t>Friday, October 16</a:t>
            </a:r>
            <a:r>
              <a:rPr lang="en-US" sz="4400" baseline="30000" dirty="0"/>
              <a:t>th</a:t>
            </a:r>
            <a:r>
              <a:rPr lang="en-US" sz="4400" dirty="0"/>
              <a:t> 9am-1pm</a:t>
            </a:r>
            <a:br>
              <a:rPr lang="en-US" dirty="0"/>
            </a:br>
            <a:r>
              <a:rPr lang="en-US" b="1" dirty="0"/>
              <a:t>“Contract Strategies</a:t>
            </a:r>
            <a:br>
              <a:rPr lang="en-US" dirty="0"/>
            </a:br>
            <a:r>
              <a:rPr lang="en-US" sz="4000" dirty="0"/>
              <a:t>New Forms</a:t>
            </a:r>
            <a:br>
              <a:rPr lang="en-US" dirty="0"/>
            </a:br>
            <a:r>
              <a:rPr lang="en-US" sz="4000" dirty="0"/>
              <a:t>4  C/E Credits</a:t>
            </a:r>
          </a:p>
        </p:txBody>
      </p:sp>
    </p:spTree>
    <p:extLst>
      <p:ext uri="{BB962C8B-B14F-4D97-AF65-F5344CB8AC3E}">
        <p14:creationId xmlns:p14="http://schemas.microsoft.com/office/powerpoint/2010/main" val="191981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1BB3C-6948-2AE4-0336-406C712E3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159FB-BADB-6D6E-60E8-710DD4210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298564"/>
            <a:ext cx="11207478" cy="6260873"/>
          </a:xfrm>
        </p:spPr>
        <p:txBody>
          <a:bodyPr/>
          <a:lstStyle/>
          <a:p>
            <a:r>
              <a:rPr lang="en-US" sz="4800" dirty="0"/>
              <a:t>Wednesday October 21</a:t>
            </a:r>
            <a:r>
              <a:rPr lang="en-US" sz="4800" baseline="30000" dirty="0"/>
              <a:t>st </a:t>
            </a:r>
            <a:r>
              <a:rPr lang="en-US" sz="4800" dirty="0"/>
              <a:t>9am-1pm PLUS</a:t>
            </a:r>
            <a:br>
              <a:rPr lang="en-US" sz="4800" dirty="0"/>
            </a:br>
            <a:r>
              <a:rPr lang="en-US" sz="4800" dirty="0"/>
              <a:t> Thursday October 22</a:t>
            </a:r>
            <a:r>
              <a:rPr lang="en-US" sz="4800" baseline="30000" dirty="0"/>
              <a:t>nd</a:t>
            </a:r>
            <a:r>
              <a:rPr lang="en-US" sz="4800" dirty="0"/>
              <a:t> 9am-11am</a:t>
            </a:r>
            <a:br>
              <a:rPr lang="en-US" sz="4800" dirty="0"/>
            </a:br>
            <a:r>
              <a:rPr lang="en-US" sz="4800" u="sng" dirty="0"/>
              <a:t>MUST ATTEND BOTH SESSIONS</a:t>
            </a:r>
            <a:br>
              <a:rPr lang="en-US" dirty="0"/>
            </a:br>
            <a:r>
              <a:rPr lang="en-US" dirty="0"/>
              <a:t>“</a:t>
            </a:r>
            <a:r>
              <a:rPr lang="en-US" b="1" dirty="0"/>
              <a:t>Qualifying Broker Refresher Course”</a:t>
            </a:r>
            <a:br>
              <a:rPr lang="en-US" dirty="0"/>
            </a:br>
            <a:r>
              <a:rPr lang="en-US" sz="4000" dirty="0"/>
              <a:t>6 C/E Credits </a:t>
            </a:r>
            <a:r>
              <a:rPr lang="en-US" sz="4000" u="sng" dirty="0"/>
              <a:t>for any AB’s or QB’s</a:t>
            </a:r>
          </a:p>
        </p:txBody>
      </p:sp>
    </p:spTree>
    <p:extLst>
      <p:ext uri="{BB962C8B-B14F-4D97-AF65-F5344CB8AC3E}">
        <p14:creationId xmlns:p14="http://schemas.microsoft.com/office/powerpoint/2010/main" val="1756656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4E534-FD47-66B5-232C-E5520B6CF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5AD94-2FD4-F33B-D30A-1AF0719DE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298564"/>
            <a:ext cx="12562666" cy="6260873"/>
          </a:xfrm>
        </p:spPr>
        <p:txBody>
          <a:bodyPr/>
          <a:lstStyle/>
          <a:p>
            <a:r>
              <a:rPr lang="en-US" sz="4400" dirty="0"/>
              <a:t>Wednesday, October 28</a:t>
            </a:r>
            <a:r>
              <a:rPr lang="en-US" sz="4400" baseline="30000" dirty="0"/>
              <a:t>th</a:t>
            </a:r>
            <a:r>
              <a:rPr lang="en-US" sz="4400" dirty="0"/>
              <a:t>  9am-1pm</a:t>
            </a:r>
            <a:br>
              <a:rPr lang="en-US" dirty="0"/>
            </a:br>
            <a:r>
              <a:rPr lang="en-US" b="1" dirty="0"/>
              <a:t>“Contract Negotiations”</a:t>
            </a:r>
            <a:br>
              <a:rPr lang="en-US" dirty="0"/>
            </a:br>
            <a:r>
              <a:rPr lang="en-US" sz="3600" dirty="0"/>
              <a:t>Newest NMAR Forms</a:t>
            </a:r>
            <a:br>
              <a:rPr lang="en-US" dirty="0"/>
            </a:br>
            <a:r>
              <a:rPr lang="en-US" sz="4000" dirty="0"/>
              <a:t>4  C/E Credits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26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E07A0-40CE-C0CC-16D7-A41EFD527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35A33-4F7D-9434-5EA9-33052DD62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298564"/>
            <a:ext cx="12562666" cy="6260873"/>
          </a:xfrm>
        </p:spPr>
        <p:txBody>
          <a:bodyPr/>
          <a:lstStyle/>
          <a:p>
            <a:r>
              <a:rPr lang="en-US" sz="4400" dirty="0"/>
              <a:t>Wednesday, November 4th 9am-1pm</a:t>
            </a:r>
            <a:br>
              <a:rPr lang="en-US" dirty="0"/>
            </a:br>
            <a:r>
              <a:rPr lang="en-US" b="1" dirty="0"/>
              <a:t>“Business Ethics in Real Estate”</a:t>
            </a:r>
            <a:br>
              <a:rPr lang="en-US" dirty="0"/>
            </a:br>
            <a:r>
              <a:rPr lang="en-US" sz="3200" u="sng" dirty="0"/>
              <a:t>Meeting NAR and NMREC Requirement</a:t>
            </a:r>
            <a:br>
              <a:rPr lang="en-US" dirty="0"/>
            </a:br>
            <a:r>
              <a:rPr lang="en-US" sz="4000" dirty="0"/>
              <a:t>4  C/E Ethics Credits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12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779B8-A0A8-A744-3F5D-00AA36199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48105-D2DC-4976-8E6C-ABFFCF12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97127"/>
            <a:ext cx="12192000" cy="6260873"/>
          </a:xfrm>
        </p:spPr>
        <p:txBody>
          <a:bodyPr/>
          <a:lstStyle/>
          <a:p>
            <a:r>
              <a:rPr lang="en-US" sz="4400" dirty="0"/>
              <a:t>Wednesday November11</a:t>
            </a:r>
            <a:r>
              <a:rPr lang="en-US" sz="4400" baseline="30000" dirty="0"/>
              <a:t>th</a:t>
            </a:r>
            <a:r>
              <a:rPr lang="en-US" sz="4400" dirty="0"/>
              <a:t>  9am-1pm</a:t>
            </a:r>
            <a:br>
              <a:rPr lang="en-US" dirty="0"/>
            </a:br>
            <a:r>
              <a:rPr lang="en-US" b="1" dirty="0"/>
              <a:t>“Fair Housing Made E-Z</a:t>
            </a:r>
            <a:r>
              <a:rPr lang="en-US" dirty="0"/>
              <a:t>”</a:t>
            </a:r>
            <a:br>
              <a:rPr lang="en-US" dirty="0"/>
            </a:br>
            <a:r>
              <a:rPr lang="en-US" sz="4000" dirty="0"/>
              <a:t>4 Core Elective C/E Credits </a:t>
            </a:r>
            <a:br>
              <a:rPr lang="en-US" dirty="0"/>
            </a:br>
            <a:r>
              <a:rPr lang="en-US" sz="3600" dirty="0"/>
              <a:t>Meets the New NAR Fair Housing  Requirement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43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06F2A-A476-D20E-2768-6DBE8B7B3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BFA57-A5A4-FDD8-EB4D-654DF368D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522" y="298564"/>
            <a:ext cx="12464192" cy="6260873"/>
          </a:xfrm>
        </p:spPr>
        <p:txBody>
          <a:bodyPr/>
          <a:lstStyle/>
          <a:p>
            <a:r>
              <a:rPr lang="en-US" sz="4400" dirty="0"/>
              <a:t>Wednesday, November 18th 9am-1pm</a:t>
            </a:r>
            <a:br>
              <a:rPr lang="en-US" sz="4400" dirty="0"/>
            </a:br>
            <a:r>
              <a:rPr lang="en-US" sz="5400" b="1" u="sng" dirty="0"/>
              <a:t>Core 2026</a:t>
            </a:r>
            <a:br>
              <a:rPr lang="en-US" dirty="0"/>
            </a:br>
            <a:r>
              <a:rPr lang="en-US" sz="4000" dirty="0"/>
              <a:t>4 Core Credits</a:t>
            </a:r>
            <a:br>
              <a:rPr lang="en-US" sz="4000" dirty="0"/>
            </a:b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06307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CA839-D4E1-2FD3-8068-57C120D71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A555A-E5E4-7E1C-50CF-8CC84F0C5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8559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 Classes with LOU TULGA, REALTOR EMERITUS  Register by Email  </a:t>
            </a:r>
            <a:r>
              <a:rPr lang="en-US" b="1" u="sng" dirty="0"/>
              <a:t>loutulga@gmail.com</a:t>
            </a:r>
            <a:br>
              <a:rPr lang="en-US" b="1" dirty="0"/>
            </a:br>
            <a:endParaRPr lang="en-US" b="1" dirty="0"/>
          </a:p>
        </p:txBody>
      </p:sp>
      <p:pic>
        <p:nvPicPr>
          <p:cNvPr id="6" name="Content Placeholder 5" descr="A picture containing person, outdoor, tree, person&#10;&#10;Description automatically generated">
            <a:extLst>
              <a:ext uri="{FF2B5EF4-FFF2-40B4-BE49-F238E27FC236}">
                <a16:creationId xmlns:a16="http://schemas.microsoft.com/office/drawing/2014/main" id="{C81CCB7E-2DDE-5223-3ADF-A29F1CA516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407" y="1659987"/>
            <a:ext cx="3094892" cy="4111431"/>
          </a:xfrm>
        </p:spPr>
      </p:pic>
    </p:spTree>
    <p:extLst>
      <p:ext uri="{BB962C8B-B14F-4D97-AF65-F5344CB8AC3E}">
        <p14:creationId xmlns:p14="http://schemas.microsoft.com/office/powerpoint/2010/main" val="2746017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2FAF5-D990-40D3-863A-E15A26CDC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3017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br>
              <a:rPr lang="en-US" b="1" dirty="0"/>
            </a:br>
            <a:r>
              <a:rPr lang="en-US" b="1" dirty="0"/>
              <a:t>Zoom Attendance for Lou’s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43D9A-3289-49D4-9A5B-95A138F07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1004"/>
            <a:ext cx="10515600" cy="543595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3500" dirty="0"/>
          </a:p>
          <a:p>
            <a:pPr marL="0" indent="0">
              <a:buNone/>
            </a:pPr>
            <a:r>
              <a:rPr lang="en-US" sz="3500" dirty="0"/>
              <a:t>                    Register by email: </a:t>
            </a:r>
            <a:r>
              <a:rPr lang="en-US" sz="3500" dirty="0">
                <a:hlinkClick r:id="rId2"/>
              </a:rPr>
              <a:t>loutulga@gmail.com</a:t>
            </a:r>
            <a:r>
              <a:rPr lang="en-US" sz="3500" dirty="0"/>
              <a:t> </a:t>
            </a:r>
          </a:p>
          <a:p>
            <a:pPr marL="0" indent="0">
              <a:buNone/>
            </a:pPr>
            <a:endParaRPr lang="en-US" sz="3500" dirty="0"/>
          </a:p>
          <a:p>
            <a:r>
              <a:rPr lang="en-US" sz="3500" dirty="0"/>
              <a:t>Before the class you will receive an emailed “invitation” to join in the Lou’s Zoom class and then click on the </a:t>
            </a:r>
            <a:r>
              <a:rPr lang="en-US" sz="3500" b="1" dirty="0"/>
              <a:t>“Zoom URL hot link” </a:t>
            </a:r>
            <a:r>
              <a:rPr lang="en-US" sz="3500" dirty="0"/>
              <a:t>and then click the “Join the Meeting” tab to enter Lou’s Zoom classroom. You will receive and email request from PayPal to pay by any credit card</a:t>
            </a:r>
          </a:p>
          <a:p>
            <a:endParaRPr lang="en-US" sz="3500" b="1" u="sng" dirty="0"/>
          </a:p>
          <a:p>
            <a:r>
              <a:rPr lang="en-US" sz="3500" b="1" u="sng" dirty="0"/>
              <a:t>Note</a:t>
            </a:r>
            <a:r>
              <a:rPr lang="en-US" sz="3500" u="sng" dirty="0"/>
              <a:t>: If you do not receive this invite at class time--call 505-710-6620 for Lou to send a new email invitation</a:t>
            </a:r>
            <a:endParaRPr lang="en-US" sz="3500" dirty="0"/>
          </a:p>
          <a:p>
            <a:endParaRPr lang="en-US" sz="3500" dirty="0"/>
          </a:p>
          <a:p>
            <a:endParaRPr lang="en-US" sz="3500" dirty="0"/>
          </a:p>
          <a:p>
            <a:endParaRPr lang="en-US" sz="35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54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7CE92-E743-975E-2FA5-A15B1E277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For </a:t>
            </a:r>
            <a:r>
              <a:rPr lang="en-US" sz="3600" b="1" i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 Classroom Use and  Discussion Only!</a:t>
            </a:r>
            <a:br>
              <a:rPr lang="en-US" b="1" i="1" u="sng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 A New Mexico 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BROKERAGE RELATIONSHIP DISCLOSURE 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4B406-5A9E-97C8-A645-D8C2A682B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Regardless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of the Brokerage Relationship entered I will do my very best for you in providing real estate services.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Unless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you give me written instructions to provide services for you and, at the same time, the other party to your transaction as an 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impartial facilitator,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 will always provide exclusive services only on your behalf.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Unless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you sign an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express written agency agreement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with my Brokerage allowing me to legally commit you on matters without your further signature, I will provide professional real estate services,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not as an Agent,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but as your own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Transaction Broker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Here is your copy of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New Mexico  Broker Duties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and if you would like to add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    more items,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I am open for discussion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8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12928</TotalTime>
  <Words>476</Words>
  <Application>Microsoft Office PowerPoint</Application>
  <PresentationFormat>Widescreen</PresentationFormat>
  <Paragraphs>29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        Achieve New Heights  with Lou’s      Top-Rated Real Estate Education Courses—All by Zoom and ONLY $20 Each!</vt:lpstr>
      <vt:lpstr> Classes with LOU TULGA, REALTOR EMERITUS  Register by Email  loutulga@gmail.com </vt:lpstr>
      <vt:lpstr>Lou Tulga’s NMREC Approved CE Courses   October &amp; November  Only $20.00 Each!</vt:lpstr>
      <vt:lpstr> Friday, October 13th 9am-1pm “Core 2026” 4 Core Credits </vt:lpstr>
      <vt:lpstr>Friday, October 16th 9am-1pm “Contract Strategies New Forms 4  C/E Credits</vt:lpstr>
      <vt:lpstr>Wednesday October 21st 9am-1pm PLUS  Thursday October 22nd 9am-11am MUST ATTEND BOTH SESSIONS “Qualifying Broker Refresher Course” 6 C/E Credits for any AB’s or QB’s</vt:lpstr>
      <vt:lpstr>Wednesday, October 28th  9am-1pm “Contract Negotiations” Newest NMAR Forms 4  C/E Credits</vt:lpstr>
      <vt:lpstr>Wednesday, November 4th 9am-1pm “Business Ethics in Real Estate” Meeting NAR and NMREC Requirement 4  C/E Ethics Credits</vt:lpstr>
      <vt:lpstr>Wednesday November11th  9am-1pm “Fair Housing Made E-Z” 4 Core Elective C/E Credits  Meets the New NAR Fair Housing  Requirement </vt:lpstr>
      <vt:lpstr>Wednesday, November 18th 9am-1pm Core 2026 4 Core Credits </vt:lpstr>
      <vt:lpstr> Classes with LOU TULGA, REALTOR EMERITUS  Register by Email  loutulga@gmail.com </vt:lpstr>
      <vt:lpstr>  Zoom Attendance for Lou’s Classes</vt:lpstr>
      <vt:lpstr>For  Classroom Use and  Discussion Only!  A New Mexico BROKERAGE RELATIONSHIP DISCLOSURE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Register By Email…and Pay at the Door  loutulga@gmail.com</dc:title>
  <dc:creator>Lou</dc:creator>
  <cp:lastModifiedBy>Lou Tulga</cp:lastModifiedBy>
  <cp:revision>296</cp:revision>
  <dcterms:created xsi:type="dcterms:W3CDTF">2019-07-24T02:05:10Z</dcterms:created>
  <dcterms:modified xsi:type="dcterms:W3CDTF">2026-10-05T22:23:55Z</dcterms:modified>
</cp:coreProperties>
</file>